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4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96866096866096862"/>
          <c:h val="0.6411211913728175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invertIfNegative val="0"/>
          <c:cat>
            <c:strRef>
              <c:f>Sheet1!$A$2:$A$7</c:f>
              <c:strCache>
                <c:ptCount val="6"/>
                <c:pt idx="0">
                  <c:v>Phát triển con người</c:v>
                </c:pt>
                <c:pt idx="1">
                  <c:v>Phúc lợi &amp; Bảo hiểm xã hội</c:v>
                </c:pt>
                <c:pt idx="2">
                  <c:v>Quyền bình đẳng xã hội &amp; quyền công dân</c:v>
                </c:pt>
                <c:pt idx="3">
                  <c:v>Đảm bảo môi trường bề vững</c:v>
                </c:pt>
                <c:pt idx="4">
                  <c:v>Nâng cao nhận thức và xây dựng bản sắc ASEAN</c:v>
                </c:pt>
                <c:pt idx="5">
                  <c:v>Thu hẹp khoảng cách phát triển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invertIfNegative val="0"/>
          <c:cat>
            <c:strRef>
              <c:f>Sheet1!$A$2:$A$7</c:f>
              <c:strCache>
                <c:ptCount val="6"/>
                <c:pt idx="0">
                  <c:v>Phát triển con người</c:v>
                </c:pt>
                <c:pt idx="1">
                  <c:v>Phúc lợi &amp; Bảo hiểm xã hội</c:v>
                </c:pt>
                <c:pt idx="2">
                  <c:v>Quyền bình đẳng xã hội &amp; quyền công dân</c:v>
                </c:pt>
                <c:pt idx="3">
                  <c:v>Đảm bảo môi trường bề vững</c:v>
                </c:pt>
                <c:pt idx="4">
                  <c:v>Nâng cao nhận thức và xây dựng bản sắc ASEAN</c:v>
                </c:pt>
                <c:pt idx="5">
                  <c:v>Thu hẹp khoảng cách phát triển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-201309168"/>
        <c:axId val="-201314608"/>
        <c:axId val="0"/>
      </c:bar3DChart>
      <c:catAx>
        <c:axId val="-201309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201314608"/>
        <c:crosses val="autoZero"/>
        <c:auto val="1"/>
        <c:lblAlgn val="ctr"/>
        <c:lblOffset val="100"/>
        <c:noMultiLvlLbl val="0"/>
      </c:catAx>
      <c:valAx>
        <c:axId val="-2013146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201309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541557-0D73-467C-84C5-FD2F017375A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2B2806C0-7346-4A85-928B-2F285DE73EB3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Cộng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ASEAN 2015</a:t>
          </a:r>
          <a:endParaRPr lang="vi-VN" sz="3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7F7BC46-CE88-42BA-8349-2298795A7BEC}" type="parTrans" cxnId="{D46A04B2-41DF-40C8-AE24-7A716519F23B}">
      <dgm:prSet/>
      <dgm:spPr/>
      <dgm:t>
        <a:bodyPr/>
        <a:lstStyle/>
        <a:p>
          <a:endParaRPr lang="vi-VN"/>
        </a:p>
      </dgm:t>
    </dgm:pt>
    <dgm:pt modelId="{400B2FE2-BE0E-49BC-AD52-A925370C2136}" type="sibTrans" cxnId="{D46A04B2-41DF-40C8-AE24-7A716519F23B}">
      <dgm:prSet/>
      <dgm:spPr/>
      <dgm:t>
        <a:bodyPr/>
        <a:lstStyle/>
        <a:p>
          <a:endParaRPr lang="vi-VN"/>
        </a:p>
      </dgm:t>
    </dgm:pt>
    <dgm:pt modelId="{617171A2-1FD9-4DA7-9C62-D744E9622D6B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Cộng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trị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An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ninh</a:t>
          </a:r>
          <a:endParaRPr lang="vi-VN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D9982B7-5506-44F8-81F5-E6AC93DD434A}" type="parTrans" cxnId="{950966D8-2EE1-4635-A187-C352766434B8}">
      <dgm:prSet/>
      <dgm:spPr/>
      <dgm:t>
        <a:bodyPr/>
        <a:lstStyle/>
        <a:p>
          <a:endParaRPr lang="vi-VN"/>
        </a:p>
      </dgm:t>
    </dgm:pt>
    <dgm:pt modelId="{5E02BF22-1D37-465E-BE96-B85C72EB5E58}" type="sibTrans" cxnId="{950966D8-2EE1-4635-A187-C352766434B8}">
      <dgm:prSet/>
      <dgm:spPr/>
      <dgm:t>
        <a:bodyPr/>
        <a:lstStyle/>
        <a:p>
          <a:endParaRPr lang="vi-VN"/>
        </a:p>
      </dgm:t>
    </dgm:pt>
    <dgm:pt modelId="{6C0B1EFE-53CC-426C-8A7D-06EEE941C975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Cộng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endParaRPr lang="en-US" sz="28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Kinh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tế</a:t>
          </a:r>
          <a:endParaRPr lang="vi-VN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67073DE-56F9-4E83-BC6A-D6CA03263099}" type="parTrans" cxnId="{07A37E24-3167-47FC-BF2A-95387A189127}">
      <dgm:prSet/>
      <dgm:spPr/>
      <dgm:t>
        <a:bodyPr/>
        <a:lstStyle/>
        <a:p>
          <a:endParaRPr lang="vi-VN"/>
        </a:p>
      </dgm:t>
    </dgm:pt>
    <dgm:pt modelId="{8B06BA06-308E-4AD1-9C85-69B8E300653C}" type="sibTrans" cxnId="{07A37E24-3167-47FC-BF2A-95387A189127}">
      <dgm:prSet/>
      <dgm:spPr/>
      <dgm:t>
        <a:bodyPr/>
        <a:lstStyle/>
        <a:p>
          <a:endParaRPr lang="vi-VN"/>
        </a:p>
      </dgm:t>
    </dgm:pt>
    <dgm:pt modelId="{90C939F8-110F-44BF-8F06-0EA68F008127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Cộng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endParaRPr lang="en-US" sz="28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Văn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Xã</a:t>
          </a:r>
          <a:r>
            <a: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hội</a:t>
          </a:r>
          <a:endParaRPr lang="vi-VN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9E82666-28C4-4894-A962-70DC14C092BF}" type="parTrans" cxnId="{A24ECF8E-8466-4F6C-B279-9ECF4DB75091}">
      <dgm:prSet/>
      <dgm:spPr/>
      <dgm:t>
        <a:bodyPr/>
        <a:lstStyle/>
        <a:p>
          <a:endParaRPr lang="vi-VN"/>
        </a:p>
      </dgm:t>
    </dgm:pt>
    <dgm:pt modelId="{D7425913-6A95-48ED-BF7F-40A669E48BBB}" type="sibTrans" cxnId="{A24ECF8E-8466-4F6C-B279-9ECF4DB75091}">
      <dgm:prSet/>
      <dgm:spPr/>
      <dgm:t>
        <a:bodyPr/>
        <a:lstStyle/>
        <a:p>
          <a:endParaRPr lang="vi-VN"/>
        </a:p>
      </dgm:t>
    </dgm:pt>
    <dgm:pt modelId="{6DEB57EA-0B0E-4FFF-9D76-0DE506DCB65D}" type="pres">
      <dgm:prSet presAssocID="{C2541557-0D73-467C-84C5-FD2F017375A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vi-VN"/>
        </a:p>
      </dgm:t>
    </dgm:pt>
    <dgm:pt modelId="{4D9B23F6-A2E1-4DF9-A588-7FE0DD0147C3}" type="pres">
      <dgm:prSet presAssocID="{2B2806C0-7346-4A85-928B-2F285DE73EB3}" presName="hierRoot1" presStyleCnt="0">
        <dgm:presLayoutVars>
          <dgm:hierBranch val="init"/>
        </dgm:presLayoutVars>
      </dgm:prSet>
      <dgm:spPr/>
    </dgm:pt>
    <dgm:pt modelId="{D4D0D7F9-C72B-4AED-8E27-CFF59DE908F3}" type="pres">
      <dgm:prSet presAssocID="{2B2806C0-7346-4A85-928B-2F285DE73EB3}" presName="rootComposite1" presStyleCnt="0"/>
      <dgm:spPr/>
    </dgm:pt>
    <dgm:pt modelId="{F6766CF2-B0DF-4BF3-8741-D322609CC476}" type="pres">
      <dgm:prSet presAssocID="{2B2806C0-7346-4A85-928B-2F285DE73EB3}" presName="rootText1" presStyleLbl="node0" presStyleIdx="0" presStyleCnt="1" custScaleX="178196" custScaleY="161433" custLinFactNeighborX="5494" custLinFactNeighborY="-4764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EE6CD613-D3A9-45F1-BF1B-1D096337BE7C}" type="pres">
      <dgm:prSet presAssocID="{2B2806C0-7346-4A85-928B-2F285DE73EB3}" presName="rootConnector1" presStyleLbl="node1" presStyleIdx="0" presStyleCnt="0"/>
      <dgm:spPr/>
      <dgm:t>
        <a:bodyPr/>
        <a:lstStyle/>
        <a:p>
          <a:endParaRPr lang="vi-VN"/>
        </a:p>
      </dgm:t>
    </dgm:pt>
    <dgm:pt modelId="{5167ECA9-BB21-4558-BA08-C24E7B7D5561}" type="pres">
      <dgm:prSet presAssocID="{2B2806C0-7346-4A85-928B-2F285DE73EB3}" presName="hierChild2" presStyleCnt="0"/>
      <dgm:spPr/>
    </dgm:pt>
    <dgm:pt modelId="{8C75BDD7-C089-449A-81B1-836904A3B6B2}" type="pres">
      <dgm:prSet presAssocID="{AD9982B7-5506-44F8-81F5-E6AC93DD434A}" presName="Name37" presStyleLbl="parChTrans1D2" presStyleIdx="0" presStyleCnt="3"/>
      <dgm:spPr/>
      <dgm:t>
        <a:bodyPr/>
        <a:lstStyle/>
        <a:p>
          <a:endParaRPr lang="vi-VN"/>
        </a:p>
      </dgm:t>
    </dgm:pt>
    <dgm:pt modelId="{4FB118EB-2CE1-4AD0-A2D5-8AB7095AEDBA}" type="pres">
      <dgm:prSet presAssocID="{617171A2-1FD9-4DA7-9C62-D744E9622D6B}" presName="hierRoot2" presStyleCnt="0">
        <dgm:presLayoutVars>
          <dgm:hierBranch val="init"/>
        </dgm:presLayoutVars>
      </dgm:prSet>
      <dgm:spPr/>
    </dgm:pt>
    <dgm:pt modelId="{8496695D-ECAB-4B83-A2ED-CC61D599FFDE}" type="pres">
      <dgm:prSet presAssocID="{617171A2-1FD9-4DA7-9C62-D744E9622D6B}" presName="rootComposite" presStyleCnt="0"/>
      <dgm:spPr/>
    </dgm:pt>
    <dgm:pt modelId="{98B6F487-05F5-4590-9033-07B0C77CB57F}" type="pres">
      <dgm:prSet presAssocID="{617171A2-1FD9-4DA7-9C62-D744E9622D6B}" presName="rootText" presStyleLbl="node2" presStyleIdx="0" presStyleCnt="3" custScaleX="142411" custScaleY="140531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185DA916-5E33-4F2A-AE0C-C94A7E89A340}" type="pres">
      <dgm:prSet presAssocID="{617171A2-1FD9-4DA7-9C62-D744E9622D6B}" presName="rootConnector" presStyleLbl="node2" presStyleIdx="0" presStyleCnt="3"/>
      <dgm:spPr/>
      <dgm:t>
        <a:bodyPr/>
        <a:lstStyle/>
        <a:p>
          <a:endParaRPr lang="vi-VN"/>
        </a:p>
      </dgm:t>
    </dgm:pt>
    <dgm:pt modelId="{A23B4C84-0DE6-4743-AD04-C44D935372EE}" type="pres">
      <dgm:prSet presAssocID="{617171A2-1FD9-4DA7-9C62-D744E9622D6B}" presName="hierChild4" presStyleCnt="0"/>
      <dgm:spPr/>
    </dgm:pt>
    <dgm:pt modelId="{C140B922-8CC9-4CD8-B7FF-5AD0ABC8EBCF}" type="pres">
      <dgm:prSet presAssocID="{617171A2-1FD9-4DA7-9C62-D744E9622D6B}" presName="hierChild5" presStyleCnt="0"/>
      <dgm:spPr/>
    </dgm:pt>
    <dgm:pt modelId="{5F135DA6-5D1C-4A8B-9F36-803E3D4EE92D}" type="pres">
      <dgm:prSet presAssocID="{367073DE-56F9-4E83-BC6A-D6CA03263099}" presName="Name37" presStyleLbl="parChTrans1D2" presStyleIdx="1" presStyleCnt="3"/>
      <dgm:spPr/>
      <dgm:t>
        <a:bodyPr/>
        <a:lstStyle/>
        <a:p>
          <a:endParaRPr lang="vi-VN"/>
        </a:p>
      </dgm:t>
    </dgm:pt>
    <dgm:pt modelId="{6AB9E933-61C0-4089-B41F-FE3F4126A795}" type="pres">
      <dgm:prSet presAssocID="{6C0B1EFE-53CC-426C-8A7D-06EEE941C975}" presName="hierRoot2" presStyleCnt="0">
        <dgm:presLayoutVars>
          <dgm:hierBranch val="init"/>
        </dgm:presLayoutVars>
      </dgm:prSet>
      <dgm:spPr/>
    </dgm:pt>
    <dgm:pt modelId="{DD6466D3-15FA-4E3B-BB06-2D5FAA76E748}" type="pres">
      <dgm:prSet presAssocID="{6C0B1EFE-53CC-426C-8A7D-06EEE941C975}" presName="rootComposite" presStyleCnt="0"/>
      <dgm:spPr/>
    </dgm:pt>
    <dgm:pt modelId="{93172519-447E-495E-B5C2-A4A98969B834}" type="pres">
      <dgm:prSet presAssocID="{6C0B1EFE-53CC-426C-8A7D-06EEE941C975}" presName="rootText" presStyleLbl="node2" presStyleIdx="1" presStyleCnt="3" custScaleX="135248" custScaleY="140531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B877C376-A778-4E5E-A445-744C48FEFA09}" type="pres">
      <dgm:prSet presAssocID="{6C0B1EFE-53CC-426C-8A7D-06EEE941C975}" presName="rootConnector" presStyleLbl="node2" presStyleIdx="1" presStyleCnt="3"/>
      <dgm:spPr/>
      <dgm:t>
        <a:bodyPr/>
        <a:lstStyle/>
        <a:p>
          <a:endParaRPr lang="vi-VN"/>
        </a:p>
      </dgm:t>
    </dgm:pt>
    <dgm:pt modelId="{34D943A0-55F2-4743-BACF-A0AA780FEF95}" type="pres">
      <dgm:prSet presAssocID="{6C0B1EFE-53CC-426C-8A7D-06EEE941C975}" presName="hierChild4" presStyleCnt="0"/>
      <dgm:spPr/>
    </dgm:pt>
    <dgm:pt modelId="{C358C7BC-E869-458D-B273-609641C93AED}" type="pres">
      <dgm:prSet presAssocID="{6C0B1EFE-53CC-426C-8A7D-06EEE941C975}" presName="hierChild5" presStyleCnt="0"/>
      <dgm:spPr/>
    </dgm:pt>
    <dgm:pt modelId="{47FFDFFA-14D2-4602-9F7B-92938F202855}" type="pres">
      <dgm:prSet presAssocID="{49E82666-28C4-4894-A962-70DC14C092BF}" presName="Name37" presStyleLbl="parChTrans1D2" presStyleIdx="2" presStyleCnt="3"/>
      <dgm:spPr/>
      <dgm:t>
        <a:bodyPr/>
        <a:lstStyle/>
        <a:p>
          <a:endParaRPr lang="vi-VN"/>
        </a:p>
      </dgm:t>
    </dgm:pt>
    <dgm:pt modelId="{97C4996B-E622-4723-AC28-C4A6167C300B}" type="pres">
      <dgm:prSet presAssocID="{90C939F8-110F-44BF-8F06-0EA68F008127}" presName="hierRoot2" presStyleCnt="0">
        <dgm:presLayoutVars>
          <dgm:hierBranch val="init"/>
        </dgm:presLayoutVars>
      </dgm:prSet>
      <dgm:spPr/>
    </dgm:pt>
    <dgm:pt modelId="{9DAB02EF-E302-40EA-8F91-B9D8A2A70CAE}" type="pres">
      <dgm:prSet presAssocID="{90C939F8-110F-44BF-8F06-0EA68F008127}" presName="rootComposite" presStyleCnt="0"/>
      <dgm:spPr/>
    </dgm:pt>
    <dgm:pt modelId="{FAE2CEC5-8DBE-4645-AA1D-A6591B11A45B}" type="pres">
      <dgm:prSet presAssocID="{90C939F8-110F-44BF-8F06-0EA68F008127}" presName="rootText" presStyleLbl="node2" presStyleIdx="2" presStyleCnt="3" custScaleX="133715" custScaleY="140531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CC2BA9F4-FBDD-4FB4-861D-75375AEC0239}" type="pres">
      <dgm:prSet presAssocID="{90C939F8-110F-44BF-8F06-0EA68F008127}" presName="rootConnector" presStyleLbl="node2" presStyleIdx="2" presStyleCnt="3"/>
      <dgm:spPr/>
      <dgm:t>
        <a:bodyPr/>
        <a:lstStyle/>
        <a:p>
          <a:endParaRPr lang="vi-VN"/>
        </a:p>
      </dgm:t>
    </dgm:pt>
    <dgm:pt modelId="{7B2952B6-07A9-427C-A118-E055BBBBF0DB}" type="pres">
      <dgm:prSet presAssocID="{90C939F8-110F-44BF-8F06-0EA68F008127}" presName="hierChild4" presStyleCnt="0"/>
      <dgm:spPr/>
    </dgm:pt>
    <dgm:pt modelId="{840FB00A-657F-4C09-87F6-2D0797E17DFA}" type="pres">
      <dgm:prSet presAssocID="{90C939F8-110F-44BF-8F06-0EA68F008127}" presName="hierChild5" presStyleCnt="0"/>
      <dgm:spPr/>
    </dgm:pt>
    <dgm:pt modelId="{6C5315A6-907F-428E-A072-D35A34749B82}" type="pres">
      <dgm:prSet presAssocID="{2B2806C0-7346-4A85-928B-2F285DE73EB3}" presName="hierChild3" presStyleCnt="0"/>
      <dgm:spPr/>
    </dgm:pt>
  </dgm:ptLst>
  <dgm:cxnLst>
    <dgm:cxn modelId="{A24ECF8E-8466-4F6C-B279-9ECF4DB75091}" srcId="{2B2806C0-7346-4A85-928B-2F285DE73EB3}" destId="{90C939F8-110F-44BF-8F06-0EA68F008127}" srcOrd="2" destOrd="0" parTransId="{49E82666-28C4-4894-A962-70DC14C092BF}" sibTransId="{D7425913-6A95-48ED-BF7F-40A669E48BBB}"/>
    <dgm:cxn modelId="{0742407D-EED8-4F09-B7BF-04C56F029646}" type="presOf" srcId="{90C939F8-110F-44BF-8F06-0EA68F008127}" destId="{CC2BA9F4-FBDD-4FB4-861D-75375AEC0239}" srcOrd="1" destOrd="0" presId="urn:microsoft.com/office/officeart/2005/8/layout/orgChart1"/>
    <dgm:cxn modelId="{BF3D23E8-947A-405E-82DB-1837C921299C}" type="presOf" srcId="{2B2806C0-7346-4A85-928B-2F285DE73EB3}" destId="{EE6CD613-D3A9-45F1-BF1B-1D096337BE7C}" srcOrd="1" destOrd="0" presId="urn:microsoft.com/office/officeart/2005/8/layout/orgChart1"/>
    <dgm:cxn modelId="{CFD7F83C-F9E8-473F-95B7-3EA9F5EA3BB0}" type="presOf" srcId="{C2541557-0D73-467C-84C5-FD2F017375A6}" destId="{6DEB57EA-0B0E-4FFF-9D76-0DE506DCB65D}" srcOrd="0" destOrd="0" presId="urn:microsoft.com/office/officeart/2005/8/layout/orgChart1"/>
    <dgm:cxn modelId="{B17D6702-1154-470A-86BA-F6ADF5306303}" type="presOf" srcId="{617171A2-1FD9-4DA7-9C62-D744E9622D6B}" destId="{98B6F487-05F5-4590-9033-07B0C77CB57F}" srcOrd="0" destOrd="0" presId="urn:microsoft.com/office/officeart/2005/8/layout/orgChart1"/>
    <dgm:cxn modelId="{507F5864-1771-4622-85EC-31C0FA367971}" type="presOf" srcId="{49E82666-28C4-4894-A962-70DC14C092BF}" destId="{47FFDFFA-14D2-4602-9F7B-92938F202855}" srcOrd="0" destOrd="0" presId="urn:microsoft.com/office/officeart/2005/8/layout/orgChart1"/>
    <dgm:cxn modelId="{07A37E24-3167-47FC-BF2A-95387A189127}" srcId="{2B2806C0-7346-4A85-928B-2F285DE73EB3}" destId="{6C0B1EFE-53CC-426C-8A7D-06EEE941C975}" srcOrd="1" destOrd="0" parTransId="{367073DE-56F9-4E83-BC6A-D6CA03263099}" sibTransId="{8B06BA06-308E-4AD1-9C85-69B8E300653C}"/>
    <dgm:cxn modelId="{ACAFC29A-06FA-43DE-9B2F-FC643B3823DC}" type="presOf" srcId="{90C939F8-110F-44BF-8F06-0EA68F008127}" destId="{FAE2CEC5-8DBE-4645-AA1D-A6591B11A45B}" srcOrd="0" destOrd="0" presId="urn:microsoft.com/office/officeart/2005/8/layout/orgChart1"/>
    <dgm:cxn modelId="{D46A04B2-41DF-40C8-AE24-7A716519F23B}" srcId="{C2541557-0D73-467C-84C5-FD2F017375A6}" destId="{2B2806C0-7346-4A85-928B-2F285DE73EB3}" srcOrd="0" destOrd="0" parTransId="{57F7BC46-CE88-42BA-8349-2298795A7BEC}" sibTransId="{400B2FE2-BE0E-49BC-AD52-A925370C2136}"/>
    <dgm:cxn modelId="{598E70E0-536D-4520-AC19-7DF7F27356AF}" type="presOf" srcId="{2B2806C0-7346-4A85-928B-2F285DE73EB3}" destId="{F6766CF2-B0DF-4BF3-8741-D322609CC476}" srcOrd="0" destOrd="0" presId="urn:microsoft.com/office/officeart/2005/8/layout/orgChart1"/>
    <dgm:cxn modelId="{F91A9544-7111-45FE-B1D8-EA8534438EF9}" type="presOf" srcId="{367073DE-56F9-4E83-BC6A-D6CA03263099}" destId="{5F135DA6-5D1C-4A8B-9F36-803E3D4EE92D}" srcOrd="0" destOrd="0" presId="urn:microsoft.com/office/officeart/2005/8/layout/orgChart1"/>
    <dgm:cxn modelId="{8DCF1812-AE9E-4AD1-A58F-E0EF39A66EB4}" type="presOf" srcId="{6C0B1EFE-53CC-426C-8A7D-06EEE941C975}" destId="{B877C376-A778-4E5E-A445-744C48FEFA09}" srcOrd="1" destOrd="0" presId="urn:microsoft.com/office/officeart/2005/8/layout/orgChart1"/>
    <dgm:cxn modelId="{74B96476-6FBF-4162-BFD4-9A8E93CB47F0}" type="presOf" srcId="{6C0B1EFE-53CC-426C-8A7D-06EEE941C975}" destId="{93172519-447E-495E-B5C2-A4A98969B834}" srcOrd="0" destOrd="0" presId="urn:microsoft.com/office/officeart/2005/8/layout/orgChart1"/>
    <dgm:cxn modelId="{7B2BDC16-40D7-4DB5-A5E7-EF22E6748E55}" type="presOf" srcId="{AD9982B7-5506-44F8-81F5-E6AC93DD434A}" destId="{8C75BDD7-C089-449A-81B1-836904A3B6B2}" srcOrd="0" destOrd="0" presId="urn:microsoft.com/office/officeart/2005/8/layout/orgChart1"/>
    <dgm:cxn modelId="{950966D8-2EE1-4635-A187-C352766434B8}" srcId="{2B2806C0-7346-4A85-928B-2F285DE73EB3}" destId="{617171A2-1FD9-4DA7-9C62-D744E9622D6B}" srcOrd="0" destOrd="0" parTransId="{AD9982B7-5506-44F8-81F5-E6AC93DD434A}" sibTransId="{5E02BF22-1D37-465E-BE96-B85C72EB5E58}"/>
    <dgm:cxn modelId="{BF705198-25EC-4B37-BBA0-962254A83358}" type="presOf" srcId="{617171A2-1FD9-4DA7-9C62-D744E9622D6B}" destId="{185DA916-5E33-4F2A-AE0C-C94A7E89A340}" srcOrd="1" destOrd="0" presId="urn:microsoft.com/office/officeart/2005/8/layout/orgChart1"/>
    <dgm:cxn modelId="{A2D477CE-D0A7-48AB-9EF5-854B8136990C}" type="presParOf" srcId="{6DEB57EA-0B0E-4FFF-9D76-0DE506DCB65D}" destId="{4D9B23F6-A2E1-4DF9-A588-7FE0DD0147C3}" srcOrd="0" destOrd="0" presId="urn:microsoft.com/office/officeart/2005/8/layout/orgChart1"/>
    <dgm:cxn modelId="{FD8786C5-CE67-4C25-8CA3-12396C68C052}" type="presParOf" srcId="{4D9B23F6-A2E1-4DF9-A588-7FE0DD0147C3}" destId="{D4D0D7F9-C72B-4AED-8E27-CFF59DE908F3}" srcOrd="0" destOrd="0" presId="urn:microsoft.com/office/officeart/2005/8/layout/orgChart1"/>
    <dgm:cxn modelId="{113E522F-7B94-40FA-B856-F3B8430DBA57}" type="presParOf" srcId="{D4D0D7F9-C72B-4AED-8E27-CFF59DE908F3}" destId="{F6766CF2-B0DF-4BF3-8741-D322609CC476}" srcOrd="0" destOrd="0" presId="urn:microsoft.com/office/officeart/2005/8/layout/orgChart1"/>
    <dgm:cxn modelId="{18B3C24B-C2F0-4EB1-BE28-A0AC66F23749}" type="presParOf" srcId="{D4D0D7F9-C72B-4AED-8E27-CFF59DE908F3}" destId="{EE6CD613-D3A9-45F1-BF1B-1D096337BE7C}" srcOrd="1" destOrd="0" presId="urn:microsoft.com/office/officeart/2005/8/layout/orgChart1"/>
    <dgm:cxn modelId="{221ED951-BC62-4BA2-B70F-78DD1C79EFE8}" type="presParOf" srcId="{4D9B23F6-A2E1-4DF9-A588-7FE0DD0147C3}" destId="{5167ECA9-BB21-4558-BA08-C24E7B7D5561}" srcOrd="1" destOrd="0" presId="urn:microsoft.com/office/officeart/2005/8/layout/orgChart1"/>
    <dgm:cxn modelId="{31B6AE31-98A4-4D0C-BC9C-0E3F48843D69}" type="presParOf" srcId="{5167ECA9-BB21-4558-BA08-C24E7B7D5561}" destId="{8C75BDD7-C089-449A-81B1-836904A3B6B2}" srcOrd="0" destOrd="0" presId="urn:microsoft.com/office/officeart/2005/8/layout/orgChart1"/>
    <dgm:cxn modelId="{FB558225-4D1E-4CF2-B92F-14F03E8EF17F}" type="presParOf" srcId="{5167ECA9-BB21-4558-BA08-C24E7B7D5561}" destId="{4FB118EB-2CE1-4AD0-A2D5-8AB7095AEDBA}" srcOrd="1" destOrd="0" presId="urn:microsoft.com/office/officeart/2005/8/layout/orgChart1"/>
    <dgm:cxn modelId="{B1CF462E-63CF-4761-8A5B-930C7AF23B5C}" type="presParOf" srcId="{4FB118EB-2CE1-4AD0-A2D5-8AB7095AEDBA}" destId="{8496695D-ECAB-4B83-A2ED-CC61D599FFDE}" srcOrd="0" destOrd="0" presId="urn:microsoft.com/office/officeart/2005/8/layout/orgChart1"/>
    <dgm:cxn modelId="{B765ABCB-9A5E-4D67-AD32-74C41C807163}" type="presParOf" srcId="{8496695D-ECAB-4B83-A2ED-CC61D599FFDE}" destId="{98B6F487-05F5-4590-9033-07B0C77CB57F}" srcOrd="0" destOrd="0" presId="urn:microsoft.com/office/officeart/2005/8/layout/orgChart1"/>
    <dgm:cxn modelId="{097F865D-2FB8-4398-9D6C-B7192B4A3587}" type="presParOf" srcId="{8496695D-ECAB-4B83-A2ED-CC61D599FFDE}" destId="{185DA916-5E33-4F2A-AE0C-C94A7E89A340}" srcOrd="1" destOrd="0" presId="urn:microsoft.com/office/officeart/2005/8/layout/orgChart1"/>
    <dgm:cxn modelId="{73AEE987-2AFB-46E9-A865-6904BA543A50}" type="presParOf" srcId="{4FB118EB-2CE1-4AD0-A2D5-8AB7095AEDBA}" destId="{A23B4C84-0DE6-4743-AD04-C44D935372EE}" srcOrd="1" destOrd="0" presId="urn:microsoft.com/office/officeart/2005/8/layout/orgChart1"/>
    <dgm:cxn modelId="{51FDC0D6-A3FE-42BD-A2FD-F0F4E5CD7DCC}" type="presParOf" srcId="{4FB118EB-2CE1-4AD0-A2D5-8AB7095AEDBA}" destId="{C140B922-8CC9-4CD8-B7FF-5AD0ABC8EBCF}" srcOrd="2" destOrd="0" presId="urn:microsoft.com/office/officeart/2005/8/layout/orgChart1"/>
    <dgm:cxn modelId="{153A7E68-F10E-4609-AA6D-3E2EC7C558AB}" type="presParOf" srcId="{5167ECA9-BB21-4558-BA08-C24E7B7D5561}" destId="{5F135DA6-5D1C-4A8B-9F36-803E3D4EE92D}" srcOrd="2" destOrd="0" presId="urn:microsoft.com/office/officeart/2005/8/layout/orgChart1"/>
    <dgm:cxn modelId="{BC4509E8-7902-44D1-95BE-963E4827CE35}" type="presParOf" srcId="{5167ECA9-BB21-4558-BA08-C24E7B7D5561}" destId="{6AB9E933-61C0-4089-B41F-FE3F4126A795}" srcOrd="3" destOrd="0" presId="urn:microsoft.com/office/officeart/2005/8/layout/orgChart1"/>
    <dgm:cxn modelId="{08A026A3-C001-46F5-8288-8E83D26E276A}" type="presParOf" srcId="{6AB9E933-61C0-4089-B41F-FE3F4126A795}" destId="{DD6466D3-15FA-4E3B-BB06-2D5FAA76E748}" srcOrd="0" destOrd="0" presId="urn:microsoft.com/office/officeart/2005/8/layout/orgChart1"/>
    <dgm:cxn modelId="{1EDE25BD-0388-401E-A951-F89FB6A60BAB}" type="presParOf" srcId="{DD6466D3-15FA-4E3B-BB06-2D5FAA76E748}" destId="{93172519-447E-495E-B5C2-A4A98969B834}" srcOrd="0" destOrd="0" presId="urn:microsoft.com/office/officeart/2005/8/layout/orgChart1"/>
    <dgm:cxn modelId="{AB70B165-E797-40DE-BE45-3BB674EEC8EF}" type="presParOf" srcId="{DD6466D3-15FA-4E3B-BB06-2D5FAA76E748}" destId="{B877C376-A778-4E5E-A445-744C48FEFA09}" srcOrd="1" destOrd="0" presId="urn:microsoft.com/office/officeart/2005/8/layout/orgChart1"/>
    <dgm:cxn modelId="{A01B6FE0-B7F9-4C91-81FD-8C18F7CD7AB5}" type="presParOf" srcId="{6AB9E933-61C0-4089-B41F-FE3F4126A795}" destId="{34D943A0-55F2-4743-BACF-A0AA780FEF95}" srcOrd="1" destOrd="0" presId="urn:microsoft.com/office/officeart/2005/8/layout/orgChart1"/>
    <dgm:cxn modelId="{AA5A3B5A-B539-4351-BE95-951F3A447B8F}" type="presParOf" srcId="{6AB9E933-61C0-4089-B41F-FE3F4126A795}" destId="{C358C7BC-E869-458D-B273-609641C93AED}" srcOrd="2" destOrd="0" presId="urn:microsoft.com/office/officeart/2005/8/layout/orgChart1"/>
    <dgm:cxn modelId="{E58FA8EB-C811-4C24-9384-2CB292ACE0F7}" type="presParOf" srcId="{5167ECA9-BB21-4558-BA08-C24E7B7D5561}" destId="{47FFDFFA-14D2-4602-9F7B-92938F202855}" srcOrd="4" destOrd="0" presId="urn:microsoft.com/office/officeart/2005/8/layout/orgChart1"/>
    <dgm:cxn modelId="{EDBE1837-1328-43CD-AF7F-59249F6639BF}" type="presParOf" srcId="{5167ECA9-BB21-4558-BA08-C24E7B7D5561}" destId="{97C4996B-E622-4723-AC28-C4A6167C300B}" srcOrd="5" destOrd="0" presId="urn:microsoft.com/office/officeart/2005/8/layout/orgChart1"/>
    <dgm:cxn modelId="{66633CAF-F70E-4FAC-B0DA-9FAB1E27EB72}" type="presParOf" srcId="{97C4996B-E622-4723-AC28-C4A6167C300B}" destId="{9DAB02EF-E302-40EA-8F91-B9D8A2A70CAE}" srcOrd="0" destOrd="0" presId="urn:microsoft.com/office/officeart/2005/8/layout/orgChart1"/>
    <dgm:cxn modelId="{A67DF41E-544B-42AC-A853-332928E00EB9}" type="presParOf" srcId="{9DAB02EF-E302-40EA-8F91-B9D8A2A70CAE}" destId="{FAE2CEC5-8DBE-4645-AA1D-A6591B11A45B}" srcOrd="0" destOrd="0" presId="urn:microsoft.com/office/officeart/2005/8/layout/orgChart1"/>
    <dgm:cxn modelId="{32A8A9AE-3336-4E70-94ED-5D76A93CC8F7}" type="presParOf" srcId="{9DAB02EF-E302-40EA-8F91-B9D8A2A70CAE}" destId="{CC2BA9F4-FBDD-4FB4-861D-75375AEC0239}" srcOrd="1" destOrd="0" presId="urn:microsoft.com/office/officeart/2005/8/layout/orgChart1"/>
    <dgm:cxn modelId="{B42362C4-FD34-408A-8C3D-E90536B5BA1C}" type="presParOf" srcId="{97C4996B-E622-4723-AC28-C4A6167C300B}" destId="{7B2952B6-07A9-427C-A118-E055BBBBF0DB}" srcOrd="1" destOrd="0" presId="urn:microsoft.com/office/officeart/2005/8/layout/orgChart1"/>
    <dgm:cxn modelId="{9411B07A-B2EE-4E7D-80C4-F69671B30D63}" type="presParOf" srcId="{97C4996B-E622-4723-AC28-C4A6167C300B}" destId="{840FB00A-657F-4C09-87F6-2D0797E17DFA}" srcOrd="2" destOrd="0" presId="urn:microsoft.com/office/officeart/2005/8/layout/orgChart1"/>
    <dgm:cxn modelId="{C1137C7E-7AA8-45F6-9F82-740608B1535E}" type="presParOf" srcId="{4D9B23F6-A2E1-4DF9-A588-7FE0DD0147C3}" destId="{6C5315A6-907F-428E-A072-D35A34749B8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525151-4FFB-4050-810D-4F3948FCFBB5}" type="doc">
      <dgm:prSet loTypeId="urn:microsoft.com/office/officeart/2005/8/layout/hierarchy3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CE2FA976-E181-4E54-8D9B-E37A5D92A8EF}">
      <dgm:prSet phldrT="[Text]" custT="1"/>
      <dgm:spPr/>
      <dgm:t>
        <a:bodyPr/>
        <a:lstStyle/>
        <a:p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ASEAN –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Đối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tác</a:t>
          </a:r>
          <a:endParaRPr lang="vi-VN" sz="3200" dirty="0">
            <a:latin typeface="Times New Roman" pitchFamily="18" charset="0"/>
            <a:cs typeface="Times New Roman" pitchFamily="18" charset="0"/>
          </a:endParaRPr>
        </a:p>
      </dgm:t>
    </dgm:pt>
    <dgm:pt modelId="{ABEDDE19-9777-4518-9E45-F8DB889635A7}" type="parTrans" cxnId="{97F4F717-FE34-49FD-8FB4-CA8DA9ADD946}">
      <dgm:prSet/>
      <dgm:spPr/>
      <dgm:t>
        <a:bodyPr/>
        <a:lstStyle/>
        <a:p>
          <a:endParaRPr lang="vi-VN"/>
        </a:p>
      </dgm:t>
    </dgm:pt>
    <dgm:pt modelId="{B1F0A327-7DDE-416A-A85D-60EDDBA4C3FB}" type="sibTrans" cxnId="{97F4F717-FE34-49FD-8FB4-CA8DA9ADD946}">
      <dgm:prSet/>
      <dgm:spPr/>
      <dgm:t>
        <a:bodyPr/>
        <a:lstStyle/>
        <a:p>
          <a:endParaRPr lang="vi-VN"/>
        </a:p>
      </dgm:t>
    </dgm:pt>
    <dgm:pt modelId="{A85E3A83-0DA1-4D9B-8D33-189A8CA3421F}">
      <dgm:prSet phldrT="[Text]"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5 FTAs ASEAN (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Trung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Quốc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Hàn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Quốc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Nhật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Bản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Ấn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Độ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Úc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&amp; New Zealand</a:t>
          </a:r>
          <a:endParaRPr lang="vi-VN" sz="2400" dirty="0">
            <a:latin typeface="Times New Roman" pitchFamily="18" charset="0"/>
            <a:cs typeface="Times New Roman" pitchFamily="18" charset="0"/>
          </a:endParaRPr>
        </a:p>
      </dgm:t>
    </dgm:pt>
    <dgm:pt modelId="{D7D332E6-FD5C-43D9-A73E-F6E8DC096D0E}" type="parTrans" cxnId="{84D573ED-4029-4D17-AD9A-567363934F44}">
      <dgm:prSet/>
      <dgm:spPr/>
      <dgm:t>
        <a:bodyPr/>
        <a:lstStyle/>
        <a:p>
          <a:endParaRPr lang="vi-VN"/>
        </a:p>
      </dgm:t>
    </dgm:pt>
    <dgm:pt modelId="{11A51167-D8B7-40A1-BC28-311405386398}" type="sibTrans" cxnId="{84D573ED-4029-4D17-AD9A-567363934F44}">
      <dgm:prSet/>
      <dgm:spPr/>
      <dgm:t>
        <a:bodyPr/>
        <a:lstStyle/>
        <a:p>
          <a:endParaRPr lang="vi-VN"/>
        </a:p>
      </dgm:t>
    </dgm:pt>
    <dgm:pt modelId="{084CA983-9D88-47AE-8729-3451C8EF8E2A}">
      <dgm:prSet phldrT="[Text]"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RCEP</a:t>
          </a:r>
        </a:p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(Regional Comprehensive Economic Partnership)</a:t>
          </a:r>
          <a:endParaRPr lang="vi-VN" sz="2400" dirty="0">
            <a:latin typeface="Times New Roman" pitchFamily="18" charset="0"/>
            <a:cs typeface="Times New Roman" pitchFamily="18" charset="0"/>
          </a:endParaRPr>
        </a:p>
      </dgm:t>
    </dgm:pt>
    <dgm:pt modelId="{292FE7A8-E7ED-471D-90C8-A6CE4F3EDA0C}" type="parTrans" cxnId="{B24FAFB7-B16A-4ACE-9116-7A2F44B57C96}">
      <dgm:prSet/>
      <dgm:spPr/>
      <dgm:t>
        <a:bodyPr/>
        <a:lstStyle/>
        <a:p>
          <a:endParaRPr lang="vi-VN"/>
        </a:p>
      </dgm:t>
    </dgm:pt>
    <dgm:pt modelId="{3E43A649-494A-4EFF-9220-B8AF6371AAFF}" type="sibTrans" cxnId="{B24FAFB7-B16A-4ACE-9116-7A2F44B57C96}">
      <dgm:prSet/>
      <dgm:spPr/>
      <dgm:t>
        <a:bodyPr/>
        <a:lstStyle/>
        <a:p>
          <a:endParaRPr lang="vi-VN"/>
        </a:p>
      </dgm:t>
    </dgm:pt>
    <dgm:pt modelId="{2DE57BCA-0857-4B29-931E-0E3723CF7EFC}" type="pres">
      <dgm:prSet presAssocID="{3D525151-4FFB-4050-810D-4F3948FCFBB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vi-VN"/>
        </a:p>
      </dgm:t>
    </dgm:pt>
    <dgm:pt modelId="{9AA80F22-5A74-4941-A666-FB52DBB4061B}" type="pres">
      <dgm:prSet presAssocID="{CE2FA976-E181-4E54-8D9B-E37A5D92A8EF}" presName="root" presStyleCnt="0"/>
      <dgm:spPr/>
    </dgm:pt>
    <dgm:pt modelId="{48153045-A0A5-4650-8674-D2DB096D92B6}" type="pres">
      <dgm:prSet presAssocID="{CE2FA976-E181-4E54-8D9B-E37A5D92A8EF}" presName="rootComposite" presStyleCnt="0"/>
      <dgm:spPr/>
    </dgm:pt>
    <dgm:pt modelId="{9467E27D-B251-4211-9B55-75722D3E7A6B}" type="pres">
      <dgm:prSet presAssocID="{CE2FA976-E181-4E54-8D9B-E37A5D92A8EF}" presName="rootText" presStyleLbl="node1" presStyleIdx="0" presStyleCnt="1" custScaleX="165152"/>
      <dgm:spPr/>
      <dgm:t>
        <a:bodyPr/>
        <a:lstStyle/>
        <a:p>
          <a:endParaRPr lang="vi-VN"/>
        </a:p>
      </dgm:t>
    </dgm:pt>
    <dgm:pt modelId="{C696EAEC-4095-48F4-899E-D459B3475C53}" type="pres">
      <dgm:prSet presAssocID="{CE2FA976-E181-4E54-8D9B-E37A5D92A8EF}" presName="rootConnector" presStyleLbl="node1" presStyleIdx="0" presStyleCnt="1"/>
      <dgm:spPr/>
      <dgm:t>
        <a:bodyPr/>
        <a:lstStyle/>
        <a:p>
          <a:endParaRPr lang="vi-VN"/>
        </a:p>
      </dgm:t>
    </dgm:pt>
    <dgm:pt modelId="{35725CAD-4A2B-4670-BE99-9BF4792977DC}" type="pres">
      <dgm:prSet presAssocID="{CE2FA976-E181-4E54-8D9B-E37A5D92A8EF}" presName="childShape" presStyleCnt="0"/>
      <dgm:spPr/>
    </dgm:pt>
    <dgm:pt modelId="{E96B1AE9-8411-411F-B2C5-31FB5DC63619}" type="pres">
      <dgm:prSet presAssocID="{D7D332E6-FD5C-43D9-A73E-F6E8DC096D0E}" presName="Name13" presStyleLbl="parChTrans1D2" presStyleIdx="0" presStyleCnt="2"/>
      <dgm:spPr/>
      <dgm:t>
        <a:bodyPr/>
        <a:lstStyle/>
        <a:p>
          <a:endParaRPr lang="vi-VN"/>
        </a:p>
      </dgm:t>
    </dgm:pt>
    <dgm:pt modelId="{71BAC28B-4CF0-438E-975F-A20B6AA1FFAF}" type="pres">
      <dgm:prSet presAssocID="{A85E3A83-0DA1-4D9B-8D33-189A8CA3421F}" presName="childText" presStyleLbl="bgAcc1" presStyleIdx="0" presStyleCnt="2" custScaleX="193440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EFE77DBD-91F1-49A5-86BC-97E6E06E8CE0}" type="pres">
      <dgm:prSet presAssocID="{292FE7A8-E7ED-471D-90C8-A6CE4F3EDA0C}" presName="Name13" presStyleLbl="parChTrans1D2" presStyleIdx="1" presStyleCnt="2"/>
      <dgm:spPr/>
      <dgm:t>
        <a:bodyPr/>
        <a:lstStyle/>
        <a:p>
          <a:endParaRPr lang="vi-VN"/>
        </a:p>
      </dgm:t>
    </dgm:pt>
    <dgm:pt modelId="{5BD2F73F-B8F4-48C4-9385-8554FEAB5E1F}" type="pres">
      <dgm:prSet presAssocID="{084CA983-9D88-47AE-8729-3451C8EF8E2A}" presName="childText" presStyleLbl="bgAcc1" presStyleIdx="1" presStyleCnt="2" custScaleX="198143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A300227E-5828-496C-A0BC-52E43BAD614C}" type="presOf" srcId="{D7D332E6-FD5C-43D9-A73E-F6E8DC096D0E}" destId="{E96B1AE9-8411-411F-B2C5-31FB5DC63619}" srcOrd="0" destOrd="0" presId="urn:microsoft.com/office/officeart/2005/8/layout/hierarchy3"/>
    <dgm:cxn modelId="{5C0E465F-8B7C-4F62-B091-72811F2C49A9}" type="presOf" srcId="{3D525151-4FFB-4050-810D-4F3948FCFBB5}" destId="{2DE57BCA-0857-4B29-931E-0E3723CF7EFC}" srcOrd="0" destOrd="0" presId="urn:microsoft.com/office/officeart/2005/8/layout/hierarchy3"/>
    <dgm:cxn modelId="{628C38D9-5F61-44FE-85B7-EA4F9C9A5927}" type="presOf" srcId="{A85E3A83-0DA1-4D9B-8D33-189A8CA3421F}" destId="{71BAC28B-4CF0-438E-975F-A20B6AA1FFAF}" srcOrd="0" destOrd="0" presId="urn:microsoft.com/office/officeart/2005/8/layout/hierarchy3"/>
    <dgm:cxn modelId="{41C58E73-B679-415A-93F7-5171555F1DA7}" type="presOf" srcId="{CE2FA976-E181-4E54-8D9B-E37A5D92A8EF}" destId="{C696EAEC-4095-48F4-899E-D459B3475C53}" srcOrd="1" destOrd="0" presId="urn:microsoft.com/office/officeart/2005/8/layout/hierarchy3"/>
    <dgm:cxn modelId="{B24FAFB7-B16A-4ACE-9116-7A2F44B57C96}" srcId="{CE2FA976-E181-4E54-8D9B-E37A5D92A8EF}" destId="{084CA983-9D88-47AE-8729-3451C8EF8E2A}" srcOrd="1" destOrd="0" parTransId="{292FE7A8-E7ED-471D-90C8-A6CE4F3EDA0C}" sibTransId="{3E43A649-494A-4EFF-9220-B8AF6371AAFF}"/>
    <dgm:cxn modelId="{84D573ED-4029-4D17-AD9A-567363934F44}" srcId="{CE2FA976-E181-4E54-8D9B-E37A5D92A8EF}" destId="{A85E3A83-0DA1-4D9B-8D33-189A8CA3421F}" srcOrd="0" destOrd="0" parTransId="{D7D332E6-FD5C-43D9-A73E-F6E8DC096D0E}" sibTransId="{11A51167-D8B7-40A1-BC28-311405386398}"/>
    <dgm:cxn modelId="{B5C9A9C1-28D3-4D00-B92B-D8B2D4ED2054}" type="presOf" srcId="{292FE7A8-E7ED-471D-90C8-A6CE4F3EDA0C}" destId="{EFE77DBD-91F1-49A5-86BC-97E6E06E8CE0}" srcOrd="0" destOrd="0" presId="urn:microsoft.com/office/officeart/2005/8/layout/hierarchy3"/>
    <dgm:cxn modelId="{97F4F717-FE34-49FD-8FB4-CA8DA9ADD946}" srcId="{3D525151-4FFB-4050-810D-4F3948FCFBB5}" destId="{CE2FA976-E181-4E54-8D9B-E37A5D92A8EF}" srcOrd="0" destOrd="0" parTransId="{ABEDDE19-9777-4518-9E45-F8DB889635A7}" sibTransId="{B1F0A327-7DDE-416A-A85D-60EDDBA4C3FB}"/>
    <dgm:cxn modelId="{1554E36E-414E-4A14-B65A-CF40A326B095}" type="presOf" srcId="{084CA983-9D88-47AE-8729-3451C8EF8E2A}" destId="{5BD2F73F-B8F4-48C4-9385-8554FEAB5E1F}" srcOrd="0" destOrd="0" presId="urn:microsoft.com/office/officeart/2005/8/layout/hierarchy3"/>
    <dgm:cxn modelId="{00798A5B-7E02-4835-9DB2-3AAC3323AE6E}" type="presOf" srcId="{CE2FA976-E181-4E54-8D9B-E37A5D92A8EF}" destId="{9467E27D-B251-4211-9B55-75722D3E7A6B}" srcOrd="0" destOrd="0" presId="urn:microsoft.com/office/officeart/2005/8/layout/hierarchy3"/>
    <dgm:cxn modelId="{1835CBF9-1252-4174-9457-A7295001A2E7}" type="presParOf" srcId="{2DE57BCA-0857-4B29-931E-0E3723CF7EFC}" destId="{9AA80F22-5A74-4941-A666-FB52DBB4061B}" srcOrd="0" destOrd="0" presId="urn:microsoft.com/office/officeart/2005/8/layout/hierarchy3"/>
    <dgm:cxn modelId="{A2274D02-0DB6-438B-8A66-8406D4F13CE7}" type="presParOf" srcId="{9AA80F22-5A74-4941-A666-FB52DBB4061B}" destId="{48153045-A0A5-4650-8674-D2DB096D92B6}" srcOrd="0" destOrd="0" presId="urn:microsoft.com/office/officeart/2005/8/layout/hierarchy3"/>
    <dgm:cxn modelId="{9C7732DA-0DD6-4347-970B-D47595425082}" type="presParOf" srcId="{48153045-A0A5-4650-8674-D2DB096D92B6}" destId="{9467E27D-B251-4211-9B55-75722D3E7A6B}" srcOrd="0" destOrd="0" presId="urn:microsoft.com/office/officeart/2005/8/layout/hierarchy3"/>
    <dgm:cxn modelId="{0949032F-7E92-41DD-8401-A389D17784DF}" type="presParOf" srcId="{48153045-A0A5-4650-8674-D2DB096D92B6}" destId="{C696EAEC-4095-48F4-899E-D459B3475C53}" srcOrd="1" destOrd="0" presId="urn:microsoft.com/office/officeart/2005/8/layout/hierarchy3"/>
    <dgm:cxn modelId="{734E7301-FFFC-4CC7-8377-0E5ADC2914DE}" type="presParOf" srcId="{9AA80F22-5A74-4941-A666-FB52DBB4061B}" destId="{35725CAD-4A2B-4670-BE99-9BF4792977DC}" srcOrd="1" destOrd="0" presId="urn:microsoft.com/office/officeart/2005/8/layout/hierarchy3"/>
    <dgm:cxn modelId="{691208D6-8809-4453-B01A-E8D80AC443AA}" type="presParOf" srcId="{35725CAD-4A2B-4670-BE99-9BF4792977DC}" destId="{E96B1AE9-8411-411F-B2C5-31FB5DC63619}" srcOrd="0" destOrd="0" presId="urn:microsoft.com/office/officeart/2005/8/layout/hierarchy3"/>
    <dgm:cxn modelId="{FD78DE1F-92F0-40F8-9A76-945C728F46A1}" type="presParOf" srcId="{35725CAD-4A2B-4670-BE99-9BF4792977DC}" destId="{71BAC28B-4CF0-438E-975F-A20B6AA1FFAF}" srcOrd="1" destOrd="0" presId="urn:microsoft.com/office/officeart/2005/8/layout/hierarchy3"/>
    <dgm:cxn modelId="{186F492B-6355-4791-A1A6-6EA8B1D0D47E}" type="presParOf" srcId="{35725CAD-4A2B-4670-BE99-9BF4792977DC}" destId="{EFE77DBD-91F1-49A5-86BC-97E6E06E8CE0}" srcOrd="2" destOrd="0" presId="urn:microsoft.com/office/officeart/2005/8/layout/hierarchy3"/>
    <dgm:cxn modelId="{C8761E28-8620-45D8-80CD-9EF2CF1D32D0}" type="presParOf" srcId="{35725CAD-4A2B-4670-BE99-9BF4792977DC}" destId="{5BD2F73F-B8F4-48C4-9385-8554FEAB5E1F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0.05128</cdr:x>
      <cdr:y>0.6087</cdr:y>
    </cdr:from>
    <cdr:to>
      <cdr:x>0.94017</cdr:x>
      <cdr:y>0.6684</cdr:y>
    </cdr:to>
    <cdr:sp macro="" textlink="">
      <cdr:nvSpPr>
        <cdr:cNvPr id="2" name="Right Arrow 1"/>
        <cdr:cNvSpPr/>
      </cdr:nvSpPr>
      <cdr:spPr>
        <a:xfrm xmlns:a="http://schemas.openxmlformats.org/drawingml/2006/main">
          <a:off x="457200" y="3200400"/>
          <a:ext cx="7924810" cy="313890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 dirty="0">
            <a:solidFill>
              <a:srgbClr val="FF0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A2CFC98-5A35-45E1-9600-C9385AA5F8D4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B0C9C3-4FB3-41B8-865F-948C965F107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8915400" cy="1470025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BAN QUỐC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THÀNH ĐOÀN TP.HỒ CHÍ MINH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352800"/>
            <a:ext cx="8001000" cy="312420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CỘNG ĐỒNG ASEAN</a:t>
            </a:r>
          </a:p>
          <a:p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 HỘI VÀ THÁCH THỨC</a:t>
            </a:r>
          </a:p>
          <a:p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2015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Huy hieu Doan Chinh thu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52400"/>
            <a:ext cx="1463040" cy="161982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ĐỀ CƯƠNG TRÌNH BÀY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AutoNum type="romanUcPeriod"/>
            </a:pP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Quá trình hình thành Cộng đồng ASEAN </a:t>
            </a:r>
          </a:p>
          <a:p>
            <a:pPr marL="514350" indent="-514350">
              <a:lnSpc>
                <a:spcPct val="150000"/>
              </a:lnSpc>
              <a:buAutoNum type="romanUcPeriod"/>
            </a:pP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Nội hàm của Cộng đồng ASEAN</a:t>
            </a:r>
          </a:p>
          <a:p>
            <a:pPr marL="514350" indent="-514350">
              <a:lnSpc>
                <a:spcPct val="150000"/>
              </a:lnSpc>
              <a:buAutoNum type="romanUcPeriod"/>
            </a:pP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Cộng đồng Kinh tế ASEAN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	1. Các nội dung chính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	2. Hợp tác Kinh tế của ASEAN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endParaRPr lang="vi-VN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Các bước tiếp 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</a:rPr>
              <a:t>I. QUÁ TRÌNH HÌNH THÀNH </a:t>
            </a:r>
            <a:br>
              <a:rPr lang="en-US" sz="3200" dirty="0" smtClean="0">
                <a:latin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</a:rPr>
              <a:t>CỘNG ĐỒNG ASEAN</a:t>
            </a:r>
            <a:endParaRPr lang="en-US" sz="32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715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12/1997,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Nam Á), ASEAN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ASEAN 2020”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Nam Á,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bó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”.</a:t>
            </a:r>
          </a:p>
          <a:p>
            <a:pPr>
              <a:lnSpc>
                <a:spcPct val="150000"/>
              </a:lnSpc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10/2003, ASEAN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Ba-li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II,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2020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trụ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- 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(ASC),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(AEC),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(ASCC).</a:t>
            </a:r>
          </a:p>
          <a:p>
            <a:pPr>
              <a:lnSpc>
                <a:spcPct val="150000"/>
              </a:lnSpc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1/2007, ASEAN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2015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2020).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11/2007,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Hiến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</a:rPr>
              <a:t>I. QUÁ TRÌNH HÌNH THÀNH </a:t>
            </a:r>
            <a:br>
              <a:rPr lang="en-US" sz="3200" dirty="0" smtClean="0">
                <a:latin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</a:rPr>
              <a:t>CỘNG ĐỒNG ASEAN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8800"/>
            <a:ext cx="9144000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2/2009,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APSC, AEC, ASCC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IAI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 (2009-2015).</a:t>
            </a:r>
          </a:p>
          <a:p>
            <a:pPr>
              <a:lnSpc>
                <a:spcPct val="150000"/>
              </a:lnSpc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4/2012,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Phnom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31/12/2015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I. BA CỘT MỐC HÌNH THÀNH 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CỘNG ĐỒNG ASEAN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28600" y="2057400"/>
            <a:ext cx="2743200" cy="1828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1997</a:t>
            </a:r>
          </a:p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ASEAN 2020</a:t>
            </a:r>
            <a:endParaRPr lang="vi-VN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6600" y="3200400"/>
            <a:ext cx="2743200" cy="1828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2003</a:t>
            </a:r>
          </a:p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Bali II</a:t>
            </a:r>
            <a:endParaRPr lang="vi-VN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72200" y="4191000"/>
            <a:ext cx="2743200" cy="1828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2007</a:t>
            </a:r>
          </a:p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ASEAN</a:t>
            </a:r>
            <a:endParaRPr lang="vi-VN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 NỘI HÀM CỘNG ĐỒNG ASEAN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438400"/>
            <a:ext cx="9144000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siêu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khép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 NỘI HÀM CỘNG ĐỒNG ASEAN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hẹp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IAI)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 NỘI HÀM CỘNG ĐỒNG ASEAN</a:t>
            </a:r>
            <a:endParaRPr lang="vi-VN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228600" y="1524000"/>
          <a:ext cx="8686800" cy="490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II.1. CỘNG ĐỒNG CHÍNH TRỊ - AN NINH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763000" cy="4648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trùm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 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II.1. CỘNG ĐỒNG CHÍNH TRỊ - AN NINH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5 LĨNH VỰC HỢP TÁC CHÍNH TRỊ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3600"/>
            <a:ext cx="9144000" cy="5105400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ngừa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382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II.2. CỘNG ĐỒNG VĂN HÓA – XÃ HỘI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915400" cy="495300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trùm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+mn-lt"/>
              </a:rPr>
              <a:t>II.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CỘNG ĐỒNG VĂN HÓA – XÃ HỘI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6 LĨNH VỰC HỢP TÁC CHÍNH</a:t>
            </a:r>
            <a:endParaRPr lang="vi-VN" sz="3200" b="1" dirty="0"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371600"/>
          <a:ext cx="89154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856488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 CỘNG ĐỒNG KINH TẾ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9530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AEC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600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triệu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GDP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2.310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USD [1]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Qua AEC,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[1]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: IMF 2012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4 MỤC TIÊU</a:t>
            </a: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50000"/>
              </a:lnSpc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2.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IAI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Campuchia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Myanmar,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Nam.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4.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CÁC LĨNH VỰC CHÍNH</a:t>
            </a: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525780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a.Thuế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	b.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	c.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Di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(Lao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Vốn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ASEAN</a:t>
            </a:r>
          </a:p>
          <a:p>
            <a:pPr marL="514350" indent="-514350">
              <a:buNone/>
            </a:pP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III.1.1.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THƯƠNG MẠI HÀNG HÓA - THUẾ NHẬP KHẨU</a:t>
            </a:r>
            <a:endParaRPr lang="vi-VN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(ATIGA),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1/1/2010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2013)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Campuchia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Myanmar,Việt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80%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0-5%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2010;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10%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7%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0-5%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2017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0%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Campuchia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Myanmar.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doang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Campuchia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Myanmar.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Campuchia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Myanmar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III.1.1.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THƯƠNG MẠI HÀNG HÓA- HÀNG RÀO PHI THUẾ</a:t>
            </a:r>
            <a:endParaRPr lang="vi-VN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UNCTAD.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website Ban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III.1.1.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THƯƠNG MAI HÀNG HÓA - THUẬN LỢI HÓA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xứ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III.1.2.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THƯƠNG MẠI DỊCH VỤ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(AFAS),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2015,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gói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AEC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WTO+,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tin, 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du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logistics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(ATISA)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AFAS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2015.</a:t>
            </a: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III.1.3.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THƯƠNG MẠI DỊCH VỤ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2578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(AIA)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–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2010,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2013, Cam-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My-an-ma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–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2010, Cam-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2015; My-an-ma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2020.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khoản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(ACIA)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ASEAN.</a:t>
            </a: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III.1.4.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LAO ĐỘNG (DI CHUYỂN THỂ NHÂN)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(MNP)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2012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2015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III.1.5.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VỐN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khoán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gói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AFAS.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III.1.6.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KẾT NỐI ASEAN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2578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15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2009)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(physical),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(institutional)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(people-to-people)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quả:17/125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67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33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2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CỘNG ĐỒNG KINH TẾ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HỢP TÁC KINH TẾ CỦA ASEN</a:t>
            </a:r>
            <a:endParaRPr lang="vi-VN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HỢP TÁC KINH TẾ CỦA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FTA VỚI CÁC ĐỐI TÁC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ASEAN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do (FTAs)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1.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ACFTA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2015,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khầu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90%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ASEAN –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2.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AKFTA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endParaRPr lang="en-US" sz="23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3.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8/2014.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4.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AJCEP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5.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Hiệp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Ốt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xtrây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-a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Di-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Lân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thuế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6.     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Kông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(AHKFTA),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thiểu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Kông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HỢP TÁC KINH TẾ CỦA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FTA VỚI CÁC ĐỐI TÁC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105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FTAs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sắm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>
              <a:buFontTx/>
              <a:buChar char="-"/>
            </a:pP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HỢP TÁC KINH TẾ CỦA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RCEP LÀ GÌ ? (1)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Ô-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xtrây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Di-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11/2012,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RCEP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GDP 21,3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ngàn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USD, 30% GDP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10,7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ngàn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20%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3,4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47%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HỢP TÁC KINH TẾ CỦA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RCEP LÀ GÌ ? (2)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2578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RCEP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RCEP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III.2. HỢP TÁC KINH TẾ CỦA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RCEP LÀ GÌ ? (3)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12/2014, RCEP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RCEP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FTA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AEC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RCEP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nay.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III.3. CỘNG ĐỒNG KINH TẾ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CƠ HỘI</a:t>
            </a: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7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7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7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7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Nam.</a:t>
            </a:r>
          </a:p>
          <a:p>
            <a:pPr marL="514350" indent="-514350">
              <a:lnSpc>
                <a:spcPct val="17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.(minh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III.3. CỘNG ĐỒNG KINH TẾ ASEAN</a:t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THÁCH THỨC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FTA,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qui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IV. NHỮNG VIỆC CẦN LÀM TRONG THỜI GIAN TỚI ĐỂ TIẾN ĐẾN AEC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AEC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trường,v.v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AEC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8229600" cy="5257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XIN CẢM ƠN</a:t>
            </a:r>
          </a:p>
          <a:p>
            <a:pPr algn="ctr">
              <a:buNone/>
            </a:pPr>
            <a:endParaRPr lang="en-US" sz="6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vi-VN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024px-Seal_of_ASEAN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676400"/>
            <a:ext cx="3931920" cy="3931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2220</TotalTime>
  <Words>3050</Words>
  <Application>Microsoft Office PowerPoint</Application>
  <PresentationFormat>On-screen Show (4:3)</PresentationFormat>
  <Paragraphs>204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Constantia</vt:lpstr>
      <vt:lpstr>Times New Roman</vt:lpstr>
      <vt:lpstr>Wingdings</vt:lpstr>
      <vt:lpstr>Wingdings 2</vt:lpstr>
      <vt:lpstr>Flow</vt:lpstr>
      <vt:lpstr>BAN QUỐC TẾ THÀNH ĐOÀN TP.HỒ CHÍ MINH</vt:lpstr>
      <vt:lpstr>ĐỀ CƯƠNG TRÌNH BÀY</vt:lpstr>
      <vt:lpstr>I. QUÁ TRÌNH HÌNH THÀNH  CỘNG ĐỒNG ASEAN</vt:lpstr>
      <vt:lpstr>I. QUÁ TRÌNH HÌNH THÀNH  CỘNG ĐỒNG ASEAN</vt:lpstr>
      <vt:lpstr>I. BA CỘT MỐC HÌNH THÀNH  CỘNG ĐỒNG ASEAN</vt:lpstr>
      <vt:lpstr>II. NỘI HÀM CỘNG ĐỒNG ASEAN</vt:lpstr>
      <vt:lpstr>II. NỘI HÀM CỘNG ĐỒNG ASEAN</vt:lpstr>
      <vt:lpstr>II. NỘI HÀM CỘNG ĐỒNG ASEAN</vt:lpstr>
      <vt:lpstr>II.1. CỘNG ĐỒNG CHÍNH TRỊ - AN NINH</vt:lpstr>
      <vt:lpstr>II.1. CỘNG ĐỒNG CHÍNH TRỊ - AN NINH 5 LĨNH VỰC HỢP TÁC CHÍNH TRỊ</vt:lpstr>
      <vt:lpstr>II.2. CỘNG ĐỒNG VĂN HÓA – XÃ HỘI</vt:lpstr>
      <vt:lpstr>II.2. CỘNG ĐỒNG VĂN HÓA – XÃ HỘI 6 LĨNH VỰC HỢP TÁC CHÍNH</vt:lpstr>
      <vt:lpstr>III. CỘNG ĐỒNG KINH TẾ</vt:lpstr>
      <vt:lpstr>III. CỘNG ĐỒNG KINH TẾ 4 MỤC TIÊU</vt:lpstr>
      <vt:lpstr>III.1. CỘNG ĐỒNG KINH TẾ CÁC LĨNH VỰC CHÍNH</vt:lpstr>
      <vt:lpstr>III.1.1. CỘNG ĐỒNG KINH TẾ THƯƠNG MẠI HÀNG HÓA - THUẾ NHẬP KHẨU</vt:lpstr>
      <vt:lpstr>III.1.1. CỘNG ĐỒNG KINH TẾ THƯƠNG MẠI HÀNG HÓA- HÀNG RÀO PHI THUẾ</vt:lpstr>
      <vt:lpstr>III.1.1. CỘNG ĐỒNG KINH TẾ THƯƠNG MAI HÀNG HÓA - THUẬN LỢI HÓA</vt:lpstr>
      <vt:lpstr>III.1.2. CỘNG ĐỒNG KINH TẾ THƯƠNG MẠI DỊCH VỤ</vt:lpstr>
      <vt:lpstr>III.1.3. CỘNG ĐỒNG KINH TẾ THƯƠNG MẠI DỊCH VỤ</vt:lpstr>
      <vt:lpstr>III.1.4. CỘNG ĐỒNG KINH TẾ LAO ĐỘNG (DI CHUYỂN THỂ NHÂN)</vt:lpstr>
      <vt:lpstr>III.1.5. CỘNG ĐỒNG KINH TẾ VỐN</vt:lpstr>
      <vt:lpstr>III.1.6. CỘNG ĐỒNG KINH TẾ KẾT NỐI ASEAN</vt:lpstr>
      <vt:lpstr>III.2. CỘNG ĐỒNG KINH TẾ HỢP TÁC KINH TẾ CỦA ASEN</vt:lpstr>
      <vt:lpstr>III.2. HỢP TÁC KINH TẾ CỦA ASEAN FTA VỚI CÁC ĐỐI TÁC</vt:lpstr>
      <vt:lpstr>III.2. HỢP TÁC KINH TẾ CỦA ASEAN FTA VỚI CÁC ĐỐI TÁC</vt:lpstr>
      <vt:lpstr>III.2. HỢP TÁC KINH TẾ CỦA ASEAN RCEP LÀ GÌ ? (1)</vt:lpstr>
      <vt:lpstr>III.2. HỢP TÁC KINH TẾ CỦA ASEAN RCEP LÀ GÌ ? (2)</vt:lpstr>
      <vt:lpstr>III.2. HỢP TÁC KINH TẾ CỦA ASEAN RCEP LÀ GÌ ? (3)</vt:lpstr>
      <vt:lpstr>III.3. CỘNG ĐỒNG KINH TẾ ASEAN CƠ HỘI</vt:lpstr>
      <vt:lpstr>III.3. CỘNG ĐỒNG KINH TẾ ASEAN THÁCH THỨC</vt:lpstr>
      <vt:lpstr>IV. NHỮNG VIỆC CẦN LÀM TRONG THỜI GIAN TỚI ĐỂ TIẾN ĐẾN AEC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NGOẠI GIAO VỤ ASEAN</dc:title>
  <dc:creator>ipl</dc:creator>
  <cp:lastModifiedBy>TanVu</cp:lastModifiedBy>
  <cp:revision>169</cp:revision>
  <dcterms:created xsi:type="dcterms:W3CDTF">2015-05-28T02:09:19Z</dcterms:created>
  <dcterms:modified xsi:type="dcterms:W3CDTF">2015-06-25T11:21:04Z</dcterms:modified>
</cp:coreProperties>
</file>